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72209" y="2809462"/>
            <a:ext cx="7871791" cy="447814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«КОНСТИТУЦИОННО-ПРАВОВЫЕ ОСНОВЫ ЗАЩИТЫ НАЦИОНАЛЬНЫХ ИНТЕРЕСОВ РОССИИ В СФЕРЕ ЭКОНОМИКИ»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конституционного права имени профессора Исаака Ефимовича Фарбера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усвоение системы знаний о механизме защиты экономических национальных интересов России, включающего в себя правовое регулирование, субъекты, объекты и способы защиты, а также применение их в практической деятельности.</a:t>
            </a:r>
          </a:p>
          <a:p>
            <a:pPr marL="0" indent="0" algn="ctr">
              <a:buNone/>
            </a:pPr>
            <a:r>
              <a:rPr lang="ru-RU" dirty="0"/>
              <a:t>Эти знания позволят студентам свободно ориентироваться в сфере экономики с целью защиты национальных интересов России, содержащихся в Конституции РФ.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формирование знаний о национальных интересах России;</a:t>
            </a:r>
          </a:p>
          <a:p>
            <a:pPr lvl="0"/>
            <a:r>
              <a:rPr lang="ru-RU" dirty="0"/>
              <a:t>формирование и закрепление знаний по основополагающим проблемам обеспечения национальных интересов России в сфере экономики;</a:t>
            </a:r>
          </a:p>
          <a:p>
            <a:pPr lvl="0"/>
            <a:r>
              <a:rPr lang="ru-RU" dirty="0"/>
              <a:t>формирование и закрепление навыков использования теоретических знаний при разрешении конкретных правовых ситуаций.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40.03.01 Юриспруденция:</a:t>
            </a:r>
          </a:p>
          <a:p>
            <a:r>
              <a:rPr lang="ru-RU" dirty="0"/>
              <a:t>гражданско-правовой профиль, </a:t>
            </a:r>
          </a:p>
          <a:p>
            <a:r>
              <a:rPr lang="ru-RU" dirty="0"/>
              <a:t>прокурорско-следственный профиль, </a:t>
            </a:r>
          </a:p>
          <a:p>
            <a:r>
              <a:rPr lang="ru-RU" dirty="0"/>
              <a:t>судебно-адвокатский профиль, </a:t>
            </a:r>
          </a:p>
          <a:p>
            <a:r>
              <a:rPr lang="ru-RU" dirty="0"/>
              <a:t>следственно-судебный профиль, </a:t>
            </a:r>
          </a:p>
          <a:p>
            <a:r>
              <a:rPr lang="ru-RU" dirty="0"/>
              <a:t>уголовно-правовой профиль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57304"/>
            <a:ext cx="7886700" cy="4389922"/>
          </a:xfrm>
        </p:spPr>
        <p:txBody>
          <a:bodyPr>
            <a:normAutofit/>
          </a:bodyPr>
          <a:lstStyle/>
          <a:p>
            <a:r>
              <a:rPr lang="ru-RU" sz="2000" dirty="0"/>
              <a:t>понятие, история возникновения и развития национальных интересов России;</a:t>
            </a:r>
          </a:p>
          <a:p>
            <a:r>
              <a:rPr lang="ru-RU" sz="2000" dirty="0"/>
              <a:t>реализация экономических интересов во внутренней и внешней политике РФ;</a:t>
            </a:r>
          </a:p>
          <a:p>
            <a:r>
              <a:rPr lang="ru-RU" sz="2000" dirty="0"/>
              <a:t>способы формирования национальных интересов России (Президентом РФ, Федеральным Собранием РФ, Конституционным Судом РФ, общественными объединениями);</a:t>
            </a:r>
          </a:p>
          <a:p>
            <a:r>
              <a:rPr lang="ru-RU" sz="2000" dirty="0"/>
              <a:t>Защита национальных интересов России в экономической сфере Советом безопасности РФ, Правительством РФ, Министерством экономического развития РФ, Центральным банком РФ, судами, органами прокуратуры, Уполномоченным по защите прав предпринимателей;</a:t>
            </a:r>
          </a:p>
          <a:p>
            <a:r>
              <a:rPr lang="ru-RU" sz="2000" dirty="0"/>
              <a:t>Защита экономических интересов России на международной арене.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42" y="4825125"/>
            <a:ext cx="2287917" cy="14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/>
              <a:t>Тема 1. Конституционные основы национальных интересов России</a:t>
            </a:r>
          </a:p>
          <a:p>
            <a:pPr algn="just"/>
            <a:r>
              <a:rPr lang="ru-RU" dirty="0"/>
              <a:t>Тема 2. Национальные интересы в основах экономического строя России </a:t>
            </a:r>
          </a:p>
          <a:p>
            <a:pPr algn="just"/>
            <a:r>
              <a:rPr lang="ru-RU" dirty="0"/>
              <a:t>Тема 3. Способы формирования национальных интересов России в сфере экономики </a:t>
            </a:r>
          </a:p>
          <a:p>
            <a:pPr fontAlgn="base"/>
            <a:r>
              <a:rPr lang="ru-RU" dirty="0"/>
              <a:t>Тема 4. Способы защиты экономических интересов Российской Федерации</a:t>
            </a:r>
          </a:p>
          <a:p>
            <a:pPr fontAlgn="base"/>
            <a:r>
              <a:rPr lang="ru-RU" dirty="0"/>
              <a:t>Тема 5. Защита экономических интересов России на международной арене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Теоретические опросы</a:t>
            </a:r>
          </a:p>
          <a:p>
            <a:r>
              <a:rPr lang="ru-RU" sz="3200" dirty="0" err="1"/>
              <a:t>Практикоориентированные</a:t>
            </a:r>
            <a:r>
              <a:rPr lang="ru-RU" sz="3200" dirty="0"/>
              <a:t> задачи</a:t>
            </a:r>
          </a:p>
          <a:p>
            <a:r>
              <a:rPr lang="ru-RU" sz="3200" dirty="0"/>
              <a:t>Дискуссии</a:t>
            </a:r>
          </a:p>
          <a:p>
            <a:r>
              <a:rPr lang="ru-RU" sz="3200" dirty="0"/>
              <a:t>Круглые столы</a:t>
            </a:r>
          </a:p>
          <a:p>
            <a:r>
              <a:rPr lang="ru-RU" sz="3200" dirty="0"/>
              <a:t>Рефераты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/>
              <a:t> Проблемы теории государства и права;</a:t>
            </a:r>
          </a:p>
          <a:p>
            <a:pPr lvl="0"/>
            <a:r>
              <a:rPr lang="ru-RU" dirty="0"/>
              <a:t>Судебная защита конституционных прав и свобод;</a:t>
            </a:r>
          </a:p>
          <a:p>
            <a:pPr lvl="0"/>
            <a:r>
              <a:rPr lang="ru-RU" dirty="0"/>
              <a:t>Конституционно-правовые основы законотворческого процесса в России;</a:t>
            </a:r>
          </a:p>
          <a:p>
            <a:pPr lvl="0"/>
            <a:r>
              <a:rPr lang="ru-RU" dirty="0"/>
              <a:t>Административная ответственность;</a:t>
            </a:r>
          </a:p>
          <a:p>
            <a:pPr lvl="0"/>
            <a:r>
              <a:rPr lang="ru-RU" dirty="0"/>
              <a:t>Правовые основы информационной безопасности.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22" y="3206381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955293"/>
            <a:ext cx="7886700" cy="8169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72233"/>
            <a:ext cx="7886700" cy="4874993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Возможность знать российское и международное законодательство в сфере обеспечения и защиты национальных интересов России в целом и в сфере экономики в частности;</a:t>
            </a:r>
          </a:p>
          <a:p>
            <a:pPr algn="just"/>
            <a:r>
              <a:rPr lang="ru-RU" sz="1800" dirty="0"/>
              <a:t>Умение высказывать и обосновывать свою позицию по вопросам, касающимся экономического и социально-политического развития общества, конституционности принимаемых решений, гуманитарных и социальных ценностей; использовать экономические и правовые знания для анализа социально значимых проблем и процессов, решения социальных и профессиональных задач; принимать решения в сфере экономической безопасности государства, обосновывать их.</a:t>
            </a:r>
          </a:p>
          <a:p>
            <a:pPr algn="just"/>
            <a:r>
              <a:rPr lang="ru-RU" sz="1800" dirty="0"/>
              <a:t>Получение навыков использования различных социально-экономических и правовых методов для анализа тенденций развития современного общества и решения профессиональных задач в сфере национальных экономических интересов государства; сбора, систематизации и самостоятельного анализа информации о социально-политических, экономических и конституционно-правовых процессах в Российском государстве; делать выводы, применять их в профессиональной деятельности.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</TotalTime>
  <Words>480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Admin</cp:lastModifiedBy>
  <cp:revision>147</cp:revision>
  <dcterms:created xsi:type="dcterms:W3CDTF">2020-12-02T14:35:45Z</dcterms:created>
  <dcterms:modified xsi:type="dcterms:W3CDTF">2021-10-12T18:12:53Z</dcterms:modified>
</cp:coreProperties>
</file>